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2" r:id="rId2"/>
    <p:sldId id="2146848390" r:id="rId3"/>
    <p:sldId id="2146848393" r:id="rId4"/>
    <p:sldId id="2146848395" r:id="rId5"/>
    <p:sldId id="257" r:id="rId6"/>
  </p:sldIdLst>
  <p:sldSz cx="6858000" cy="9144000" type="letter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37B388B-4295-4D9A-3327-61D9D621E4EA}" v="8" dt="2026-05-12T17:48:52.314"/>
    <p1510:client id="{206FCEB7-C1C4-44FC-8D6B-1F2FDCD78F60}" v="12" dt="2026-05-12T13:00:09.333"/>
    <p1510:client id="{213387F9-C4AD-4686-9689-5FDE8665C297}" v="14" dt="2026-05-12T14:56:16.117"/>
    <p1510:client id="{6C40311A-9606-5F00-AD6B-FF34DE49D169}" v="5" dt="2026-05-12T17:40:48.851"/>
    <p1510:client id="{77AF8940-7AF0-4103-8010-96F33486C807}" v="26" dt="2026-05-11T18:38:18.456"/>
    <p1510:client id="{AFADBA02-9124-35FD-A4C4-172E3A8700F8}" v="1" dt="2026-05-13T12:21:52.046"/>
    <p1510:client id="{E2C33656-8EEE-4359-8A6F-DFC01AA71FA3}" v="64" dt="2026-05-12T17:44:33.12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8" d="100"/>
          <a:sy n="58" d="100"/>
        </p:scale>
        <p:origin x="634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iorella Candia" userId="S::fiorella.candia@eleve.com.py::3355e086-391a-45a1-81e8-ac99a77e42dc" providerId="AD" clId="Web-{6C40311A-9606-5F00-AD6B-FF34DE49D169}"/>
    <pc:docChg chg="modSld">
      <pc:chgData name="Fiorella Candia" userId="S::fiorella.candia@eleve.com.py::3355e086-391a-45a1-81e8-ac99a77e42dc" providerId="AD" clId="Web-{6C40311A-9606-5F00-AD6B-FF34DE49D169}" dt="2026-05-12T17:40:46.679" v="3" actId="20577"/>
      <pc:docMkLst>
        <pc:docMk/>
      </pc:docMkLst>
      <pc:sldChg chg="modSp">
        <pc:chgData name="Fiorella Candia" userId="S::fiorella.candia@eleve.com.py::3355e086-391a-45a1-81e8-ac99a77e42dc" providerId="AD" clId="Web-{6C40311A-9606-5F00-AD6B-FF34DE49D169}" dt="2026-05-12T17:40:46.679" v="3" actId="20577"/>
        <pc:sldMkLst>
          <pc:docMk/>
          <pc:sldMk cId="2728507590" sldId="2146848390"/>
        </pc:sldMkLst>
        <pc:spChg chg="mod">
          <ac:chgData name="Fiorella Candia" userId="S::fiorella.candia@eleve.com.py::3355e086-391a-45a1-81e8-ac99a77e42dc" providerId="AD" clId="Web-{6C40311A-9606-5F00-AD6B-FF34DE49D169}" dt="2026-05-12T17:40:46.679" v="3" actId="20577"/>
          <ac:spMkLst>
            <pc:docMk/>
            <pc:sldMk cId="2728507590" sldId="2146848390"/>
            <ac:spMk id="3" creationId="{310302CC-6A53-75B4-E6DE-A871E9BC1D1C}"/>
          </ac:spMkLst>
        </pc:spChg>
      </pc:sldChg>
    </pc:docChg>
  </pc:docChgLst>
  <pc:docChgLst>
    <pc:chgData name="Fiorella Candia" userId="S::fiorella.candia@eleve.com.py::3355e086-391a-45a1-81e8-ac99a77e42dc" providerId="AD" clId="Web-{037B388B-4295-4D9A-3327-61D9D621E4EA}"/>
    <pc:docChg chg="modSld">
      <pc:chgData name="Fiorella Candia" userId="S::fiorella.candia@eleve.com.py::3355e086-391a-45a1-81e8-ac99a77e42dc" providerId="AD" clId="Web-{037B388B-4295-4D9A-3327-61D9D621E4EA}" dt="2026-05-12T17:48:52.314" v="7" actId="20577"/>
      <pc:docMkLst>
        <pc:docMk/>
      </pc:docMkLst>
      <pc:sldChg chg="modSp">
        <pc:chgData name="Fiorella Candia" userId="S::fiorella.candia@eleve.com.py::3355e086-391a-45a1-81e8-ac99a77e42dc" providerId="AD" clId="Web-{037B388B-4295-4D9A-3327-61D9D621E4EA}" dt="2026-05-12T17:48:52.314" v="7" actId="20577"/>
        <pc:sldMkLst>
          <pc:docMk/>
          <pc:sldMk cId="3809228102" sldId="257"/>
        </pc:sldMkLst>
        <pc:spChg chg="mod">
          <ac:chgData name="Fiorella Candia" userId="S::fiorella.candia@eleve.com.py::3355e086-391a-45a1-81e8-ac99a77e42dc" providerId="AD" clId="Web-{037B388B-4295-4D9A-3327-61D9D621E4EA}" dt="2026-05-12T17:48:52.314" v="7" actId="20577"/>
          <ac:spMkLst>
            <pc:docMk/>
            <pc:sldMk cId="3809228102" sldId="257"/>
            <ac:spMk id="3" creationId="{071CF35B-B666-9B65-8D2E-B64DAC272441}"/>
          </ac:spMkLst>
        </pc:spChg>
      </pc:sldChg>
    </pc:docChg>
  </pc:docChgLst>
  <pc:docChgLst>
    <pc:chgData name="Erman Espinola" userId="S::erman.espinola@humana.com.py::65807e85-c09e-4419-8977-655f2cc7957e" providerId="AD" clId="Web-{AFADBA02-9124-35FD-A4C4-172E3A8700F8}"/>
    <pc:docChg chg="modSld">
      <pc:chgData name="Erman Espinola" userId="S::erman.espinola@humana.com.py::65807e85-c09e-4419-8977-655f2cc7957e" providerId="AD" clId="Web-{AFADBA02-9124-35FD-A4C4-172E3A8700F8}" dt="2026-05-13T12:21:52.046" v="0"/>
      <pc:docMkLst>
        <pc:docMk/>
      </pc:docMkLst>
      <pc:sldChg chg="delSp">
        <pc:chgData name="Erman Espinola" userId="S::erman.espinola@humana.com.py::65807e85-c09e-4419-8977-655f2cc7957e" providerId="AD" clId="Web-{AFADBA02-9124-35FD-A4C4-172E3A8700F8}" dt="2026-05-13T12:21:52.046" v="0"/>
        <pc:sldMkLst>
          <pc:docMk/>
          <pc:sldMk cId="544022568" sldId="269"/>
        </pc:sldMkLst>
        <pc:picChg chg="del">
          <ac:chgData name="Erman Espinola" userId="S::erman.espinola@humana.com.py::65807e85-c09e-4419-8977-655f2cc7957e" providerId="AD" clId="Web-{AFADBA02-9124-35FD-A4C4-172E3A8700F8}" dt="2026-05-13T12:21:52.046" v="0"/>
          <ac:picMkLst>
            <pc:docMk/>
            <pc:sldMk cId="544022568" sldId="269"/>
            <ac:picMk id="14" creationId="{9DAC22C1-EFC3-81CD-AB27-6BAECAA99456}"/>
          </ac:picMkLst>
        </pc:picChg>
      </pc:sldChg>
    </pc:docChg>
  </pc:docChgLst>
  <pc:docChgLst>
    <pc:chgData name="Fiorella Candia" userId="3355e086-391a-45a1-81e8-ac99a77e42dc" providerId="ADAL" clId="{B6F19A8B-3821-4FF4-970D-8CBD0FC37077}"/>
    <pc:docChg chg="undo redo custSel addSld delSld modSld sldOrd">
      <pc:chgData name="Fiorella Candia" userId="3355e086-391a-45a1-81e8-ac99a77e42dc" providerId="ADAL" clId="{B6F19A8B-3821-4FF4-970D-8CBD0FC37077}" dt="2026-05-12T17:44:33.127" v="785" actId="12"/>
      <pc:docMkLst>
        <pc:docMk/>
      </pc:docMkLst>
      <pc:sldChg chg="addSp delSp modSp mod">
        <pc:chgData name="Fiorella Candia" userId="3355e086-391a-45a1-81e8-ac99a77e42dc" providerId="ADAL" clId="{B6F19A8B-3821-4FF4-970D-8CBD0FC37077}" dt="2026-05-12T17:44:33.127" v="785" actId="12"/>
        <pc:sldMkLst>
          <pc:docMk/>
          <pc:sldMk cId="3809228102" sldId="257"/>
        </pc:sldMkLst>
        <pc:spChg chg="mod">
          <ac:chgData name="Fiorella Candia" userId="3355e086-391a-45a1-81e8-ac99a77e42dc" providerId="ADAL" clId="{B6F19A8B-3821-4FF4-970D-8CBD0FC37077}" dt="2026-05-11T18:33:03.294" v="274" actId="1076"/>
          <ac:spMkLst>
            <pc:docMk/>
            <pc:sldMk cId="3809228102" sldId="257"/>
            <ac:spMk id="2" creationId="{63C159F4-A934-9423-C3A1-466489A16B0E}"/>
          </ac:spMkLst>
        </pc:spChg>
        <pc:spChg chg="add mod">
          <ac:chgData name="Fiorella Candia" userId="3355e086-391a-45a1-81e8-ac99a77e42dc" providerId="ADAL" clId="{B6F19A8B-3821-4FF4-970D-8CBD0FC37077}" dt="2026-05-12T17:44:22.721" v="783" actId="12"/>
          <ac:spMkLst>
            <pc:docMk/>
            <pc:sldMk cId="3809228102" sldId="257"/>
            <ac:spMk id="3" creationId="{071CF35B-B666-9B65-8D2E-B64DAC272441}"/>
          </ac:spMkLst>
        </pc:spChg>
        <pc:spChg chg="add del mod">
          <ac:chgData name="Fiorella Candia" userId="3355e086-391a-45a1-81e8-ac99a77e42dc" providerId="ADAL" clId="{B6F19A8B-3821-4FF4-970D-8CBD0FC37077}" dt="2026-05-12T17:43:49.596" v="775"/>
          <ac:spMkLst>
            <pc:docMk/>
            <pc:sldMk cId="3809228102" sldId="257"/>
            <ac:spMk id="6" creationId="{EDBD25E2-4500-FD18-3C53-4D9BDA152CDF}"/>
          </ac:spMkLst>
        </pc:spChg>
        <pc:spChg chg="add mod">
          <ac:chgData name="Fiorella Candia" userId="3355e086-391a-45a1-81e8-ac99a77e42dc" providerId="ADAL" clId="{B6F19A8B-3821-4FF4-970D-8CBD0FC37077}" dt="2026-05-12T17:44:11.974" v="780" actId="1076"/>
          <ac:spMkLst>
            <pc:docMk/>
            <pc:sldMk cId="3809228102" sldId="257"/>
            <ac:spMk id="7" creationId="{239B112C-B9C4-20A5-7DC7-956D28FBA642}"/>
          </ac:spMkLst>
        </pc:spChg>
        <pc:spChg chg="mod">
          <ac:chgData name="Fiorella Candia" userId="3355e086-391a-45a1-81e8-ac99a77e42dc" providerId="ADAL" clId="{B6F19A8B-3821-4FF4-970D-8CBD0FC37077}" dt="2026-05-12T17:44:33.127" v="785" actId="12"/>
          <ac:spMkLst>
            <pc:docMk/>
            <pc:sldMk cId="3809228102" sldId="257"/>
            <ac:spMk id="11" creationId="{4D14A7AA-0DCB-E2E0-656C-536467A4D6A5}"/>
          </ac:spMkLst>
        </pc:spChg>
        <pc:graphicFrameChg chg="add mod">
          <ac:chgData name="Fiorella Candia" userId="3355e086-391a-45a1-81e8-ac99a77e42dc" providerId="ADAL" clId="{B6F19A8B-3821-4FF4-970D-8CBD0FC37077}" dt="2026-05-12T13:27:10.069" v="683"/>
          <ac:graphicFrameMkLst>
            <pc:docMk/>
            <pc:sldMk cId="3809228102" sldId="257"/>
            <ac:graphicFrameMk id="3" creationId="{4F88713A-ADBB-C97B-83C6-C102F59A72ED}"/>
          </ac:graphicFrameMkLst>
        </pc:graphicFrameChg>
        <pc:graphicFrameChg chg="add mod">
          <ac:chgData name="Fiorella Candia" userId="3355e086-391a-45a1-81e8-ac99a77e42dc" providerId="ADAL" clId="{B6F19A8B-3821-4FF4-970D-8CBD0FC37077}" dt="2026-05-12T13:27:28.104" v="685"/>
          <ac:graphicFrameMkLst>
            <pc:docMk/>
            <pc:sldMk cId="3809228102" sldId="257"/>
            <ac:graphicFrameMk id="4" creationId="{288B151A-D1AB-AEDC-5064-F5D8B58B50C7}"/>
          </ac:graphicFrameMkLst>
        </pc:graphicFrameChg>
        <pc:graphicFrameChg chg="add mod">
          <ac:chgData name="Fiorella Candia" userId="3355e086-391a-45a1-81e8-ac99a77e42dc" providerId="ADAL" clId="{B6F19A8B-3821-4FF4-970D-8CBD0FC37077}" dt="2026-05-12T17:42:29.705" v="722"/>
          <ac:graphicFrameMkLst>
            <pc:docMk/>
            <pc:sldMk cId="3809228102" sldId="257"/>
            <ac:graphicFrameMk id="4" creationId="{6C4130F5-1FFE-F4F6-5572-A4B26AF20767}"/>
          </ac:graphicFrameMkLst>
        </pc:graphicFrameChg>
        <pc:graphicFrameChg chg="add mod">
          <ac:chgData name="Fiorella Candia" userId="3355e086-391a-45a1-81e8-ac99a77e42dc" providerId="ADAL" clId="{B6F19A8B-3821-4FF4-970D-8CBD0FC37077}" dt="2026-05-12T13:27:48.996" v="687"/>
          <ac:graphicFrameMkLst>
            <pc:docMk/>
            <pc:sldMk cId="3809228102" sldId="257"/>
            <ac:graphicFrameMk id="5" creationId="{9F1A9166-8D2D-99B2-C466-5529458A02AA}"/>
          </ac:graphicFrameMkLst>
        </pc:graphicFrameChg>
        <pc:graphicFrameChg chg="add mod">
          <ac:chgData name="Fiorella Candia" userId="3355e086-391a-45a1-81e8-ac99a77e42dc" providerId="ADAL" clId="{B6F19A8B-3821-4FF4-970D-8CBD0FC37077}" dt="2026-05-12T13:28:05.800" v="689"/>
          <ac:graphicFrameMkLst>
            <pc:docMk/>
            <pc:sldMk cId="3809228102" sldId="257"/>
            <ac:graphicFrameMk id="6" creationId="{B26DEC7D-3F34-1B4C-3FB1-0D757A70DA50}"/>
          </ac:graphicFrameMkLst>
        </pc:graphicFrameChg>
      </pc:sldChg>
      <pc:sldChg chg="modSp mod ord">
        <pc:chgData name="Fiorella Candia" userId="3355e086-391a-45a1-81e8-ac99a77e42dc" providerId="ADAL" clId="{B6F19A8B-3821-4FF4-970D-8CBD0FC37077}" dt="2026-05-11T18:26:30.866" v="184"/>
        <pc:sldMkLst>
          <pc:docMk/>
          <pc:sldMk cId="607371274" sldId="262"/>
        </pc:sldMkLst>
        <pc:picChg chg="mod modCrop">
          <ac:chgData name="Fiorella Candia" userId="3355e086-391a-45a1-81e8-ac99a77e42dc" providerId="ADAL" clId="{B6F19A8B-3821-4FF4-970D-8CBD0FC37077}" dt="2026-05-11T18:15:25.176" v="111" actId="1076"/>
          <ac:picMkLst>
            <pc:docMk/>
            <pc:sldMk cId="607371274" sldId="262"/>
            <ac:picMk id="7" creationId="{451006EC-2EC2-AB90-72A5-130F566F9719}"/>
          </ac:picMkLst>
        </pc:picChg>
      </pc:sldChg>
      <pc:sldChg chg="addSp delSp modSp mod">
        <pc:chgData name="Fiorella Candia" userId="3355e086-391a-45a1-81e8-ac99a77e42dc" providerId="ADAL" clId="{B6F19A8B-3821-4FF4-970D-8CBD0FC37077}" dt="2026-05-12T12:53:43.114" v="575" actId="478"/>
        <pc:sldMkLst>
          <pc:docMk/>
          <pc:sldMk cId="544022568" sldId="269"/>
        </pc:sldMkLst>
        <pc:spChg chg="mod">
          <ac:chgData name="Fiorella Candia" userId="3355e086-391a-45a1-81e8-ac99a77e42dc" providerId="ADAL" clId="{B6F19A8B-3821-4FF4-970D-8CBD0FC37077}" dt="2026-05-12T12:48:14.580" v="500" actId="1076"/>
          <ac:spMkLst>
            <pc:docMk/>
            <pc:sldMk cId="544022568" sldId="269"/>
            <ac:spMk id="2" creationId="{95E060E0-B99F-0E0F-2971-86749E4C77EA}"/>
          </ac:spMkLst>
        </pc:spChg>
        <pc:spChg chg="mod">
          <ac:chgData name="Fiorella Candia" userId="3355e086-391a-45a1-81e8-ac99a77e42dc" providerId="ADAL" clId="{B6F19A8B-3821-4FF4-970D-8CBD0FC37077}" dt="2026-05-11T18:36:47.503" v="422" actId="1036"/>
          <ac:spMkLst>
            <pc:docMk/>
            <pc:sldMk cId="544022568" sldId="269"/>
            <ac:spMk id="4" creationId="{70676169-40A3-E855-8DD4-E02DBD64D939}"/>
          </ac:spMkLst>
        </pc:spChg>
        <pc:spChg chg="mod">
          <ac:chgData name="Fiorella Candia" userId="3355e086-391a-45a1-81e8-ac99a77e42dc" providerId="ADAL" clId="{B6F19A8B-3821-4FF4-970D-8CBD0FC37077}" dt="2026-05-11T18:36:47.503" v="422" actId="1036"/>
          <ac:spMkLst>
            <pc:docMk/>
            <pc:sldMk cId="544022568" sldId="269"/>
            <ac:spMk id="5" creationId="{61518013-B299-1383-3EDE-B215B9B7BA2F}"/>
          </ac:spMkLst>
        </pc:spChg>
        <pc:spChg chg="del mod">
          <ac:chgData name="Fiorella Candia" userId="3355e086-391a-45a1-81e8-ac99a77e42dc" providerId="ADAL" clId="{B6F19A8B-3821-4FF4-970D-8CBD0FC37077}" dt="2026-05-12T12:53:43.114" v="575" actId="478"/>
          <ac:spMkLst>
            <pc:docMk/>
            <pc:sldMk cId="544022568" sldId="269"/>
            <ac:spMk id="8" creationId="{6F88F649-795C-B4FF-C01F-F5811AF0621B}"/>
          </ac:spMkLst>
        </pc:spChg>
        <pc:spChg chg="add del mod">
          <ac:chgData name="Fiorella Candia" userId="3355e086-391a-45a1-81e8-ac99a77e42dc" providerId="ADAL" clId="{B6F19A8B-3821-4FF4-970D-8CBD0FC37077}" dt="2026-05-12T12:52:46.866" v="560" actId="478"/>
          <ac:spMkLst>
            <pc:docMk/>
            <pc:sldMk cId="544022568" sldId="269"/>
            <ac:spMk id="9" creationId="{75155C15-16D2-6DD6-36A2-AC998157465A}"/>
          </ac:spMkLst>
        </pc:spChg>
        <pc:spChg chg="del mod">
          <ac:chgData name="Fiorella Candia" userId="3355e086-391a-45a1-81e8-ac99a77e42dc" providerId="ADAL" clId="{B6F19A8B-3821-4FF4-970D-8CBD0FC37077}" dt="2026-05-12T12:50:38.337" v="524" actId="478"/>
          <ac:spMkLst>
            <pc:docMk/>
            <pc:sldMk cId="544022568" sldId="269"/>
            <ac:spMk id="10" creationId="{B363A79B-C697-5581-81DD-1ED8088B1EEF}"/>
          </ac:spMkLst>
        </pc:spChg>
        <pc:spChg chg="add mod">
          <ac:chgData name="Fiorella Candia" userId="3355e086-391a-45a1-81e8-ac99a77e42dc" providerId="ADAL" clId="{B6F19A8B-3821-4FF4-970D-8CBD0FC37077}" dt="2026-05-11T18:39:03.465" v="460" actId="1076"/>
          <ac:spMkLst>
            <pc:docMk/>
            <pc:sldMk cId="544022568" sldId="269"/>
            <ac:spMk id="13" creationId="{9AC78722-249B-4F0F-B343-22572B7FA9EF}"/>
          </ac:spMkLst>
        </pc:spChg>
        <pc:spChg chg="add mod">
          <ac:chgData name="Fiorella Candia" userId="3355e086-391a-45a1-81e8-ac99a77e42dc" providerId="ADAL" clId="{B6F19A8B-3821-4FF4-970D-8CBD0FC37077}" dt="2026-05-12T12:52:21.694" v="557" actId="1076"/>
          <ac:spMkLst>
            <pc:docMk/>
            <pc:sldMk cId="544022568" sldId="269"/>
            <ac:spMk id="18" creationId="{C8DD5496-FE31-9273-920E-695DA3179A58}"/>
          </ac:spMkLst>
        </pc:spChg>
        <pc:spChg chg="add mod">
          <ac:chgData name="Fiorella Candia" userId="3355e086-391a-45a1-81e8-ac99a77e42dc" providerId="ADAL" clId="{B6F19A8B-3821-4FF4-970D-8CBD0FC37077}" dt="2026-05-12T12:52:26.442" v="558" actId="1076"/>
          <ac:spMkLst>
            <pc:docMk/>
            <pc:sldMk cId="544022568" sldId="269"/>
            <ac:spMk id="22" creationId="{17716D92-0576-6E0C-29E1-5EE5ED854EB5}"/>
          </ac:spMkLst>
        </pc:spChg>
        <pc:spChg chg="add mod">
          <ac:chgData name="Fiorella Candia" userId="3355e086-391a-45a1-81e8-ac99a77e42dc" providerId="ADAL" clId="{B6F19A8B-3821-4FF4-970D-8CBD0FC37077}" dt="2026-05-12T12:53:31.909" v="574" actId="1076"/>
          <ac:spMkLst>
            <pc:docMk/>
            <pc:sldMk cId="544022568" sldId="269"/>
            <ac:spMk id="24" creationId="{108B88EA-5135-056A-786F-16E23808882F}"/>
          </ac:spMkLst>
        </pc:spChg>
        <pc:grpChg chg="add mod">
          <ac:chgData name="Fiorella Candia" userId="3355e086-391a-45a1-81e8-ac99a77e42dc" providerId="ADAL" clId="{B6F19A8B-3821-4FF4-970D-8CBD0FC37077}" dt="2026-05-12T12:53:15.139" v="567" actId="1076"/>
          <ac:grpSpMkLst>
            <pc:docMk/>
            <pc:sldMk cId="544022568" sldId="269"/>
            <ac:grpSpMk id="25" creationId="{B0A795CC-81B9-C924-7C49-C4C239E270FE}"/>
          </ac:grpSpMkLst>
        </pc:grpChg>
        <pc:picChg chg="mod">
          <ac:chgData name="Fiorella Candia" userId="3355e086-391a-45a1-81e8-ac99a77e42dc" providerId="ADAL" clId="{B6F19A8B-3821-4FF4-970D-8CBD0FC37077}" dt="2026-05-11T18:36:47.503" v="422" actId="1036"/>
          <ac:picMkLst>
            <pc:docMk/>
            <pc:sldMk cId="544022568" sldId="269"/>
            <ac:picMk id="6" creationId="{E9100007-1726-D517-99F6-2AF30DB1E12D}"/>
          </ac:picMkLst>
        </pc:picChg>
        <pc:picChg chg="mod">
          <ac:chgData name="Fiorella Candia" userId="3355e086-391a-45a1-81e8-ac99a77e42dc" providerId="ADAL" clId="{B6F19A8B-3821-4FF4-970D-8CBD0FC37077}" dt="2026-05-11T18:36:47.503" v="422" actId="1036"/>
          <ac:picMkLst>
            <pc:docMk/>
            <pc:sldMk cId="544022568" sldId="269"/>
            <ac:picMk id="7" creationId="{4E403B13-822C-F9DD-F9BE-F057104FDBBD}"/>
          </ac:picMkLst>
        </pc:picChg>
        <pc:picChg chg="add mod">
          <ac:chgData name="Fiorella Candia" userId="3355e086-391a-45a1-81e8-ac99a77e42dc" providerId="ADAL" clId="{B6F19A8B-3821-4FF4-970D-8CBD0FC37077}" dt="2026-05-12T12:53:16.857" v="568" actId="1076"/>
          <ac:picMkLst>
            <pc:docMk/>
            <pc:sldMk cId="544022568" sldId="269"/>
            <ac:picMk id="14" creationId="{9DAC22C1-EFC3-81CD-AB27-6BAECAA99456}"/>
          </ac:picMkLst>
        </pc:picChg>
        <pc:picChg chg="add mod">
          <ac:chgData name="Fiorella Candia" userId="3355e086-391a-45a1-81e8-ac99a77e42dc" providerId="ADAL" clId="{B6F19A8B-3821-4FF4-970D-8CBD0FC37077}" dt="2026-05-12T12:53:09.399" v="566" actId="164"/>
          <ac:picMkLst>
            <pc:docMk/>
            <pc:sldMk cId="544022568" sldId="269"/>
            <ac:picMk id="15" creationId="{0D48AEC4-2E18-17ED-F8DC-F6B3F8E362C6}"/>
          </ac:picMkLst>
        </pc:picChg>
        <pc:picChg chg="add mod">
          <ac:chgData name="Fiorella Candia" userId="3355e086-391a-45a1-81e8-ac99a77e42dc" providerId="ADAL" clId="{B6F19A8B-3821-4FF4-970D-8CBD0FC37077}" dt="2026-05-12T12:53:09.399" v="566" actId="164"/>
          <ac:picMkLst>
            <pc:docMk/>
            <pc:sldMk cId="544022568" sldId="269"/>
            <ac:picMk id="17" creationId="{4A815774-E69A-6BFA-B53E-66C5B46BA7C8}"/>
          </ac:picMkLst>
        </pc:picChg>
        <pc:picChg chg="add mod">
          <ac:chgData name="Fiorella Candia" userId="3355e086-391a-45a1-81e8-ac99a77e42dc" providerId="ADAL" clId="{B6F19A8B-3821-4FF4-970D-8CBD0FC37077}" dt="2026-05-12T12:53:09.399" v="566" actId="164"/>
          <ac:picMkLst>
            <pc:docMk/>
            <pc:sldMk cId="544022568" sldId="269"/>
            <ac:picMk id="19" creationId="{973F9A30-5CBD-06C5-70FF-E8612F65E2BF}"/>
          </ac:picMkLst>
        </pc:picChg>
        <pc:picChg chg="add mod">
          <ac:chgData name="Fiorella Candia" userId="3355e086-391a-45a1-81e8-ac99a77e42dc" providerId="ADAL" clId="{B6F19A8B-3821-4FF4-970D-8CBD0FC37077}" dt="2026-05-12T12:53:09.399" v="566" actId="164"/>
          <ac:picMkLst>
            <pc:docMk/>
            <pc:sldMk cId="544022568" sldId="269"/>
            <ac:picMk id="21" creationId="{139549E3-81A5-E969-9E31-8A2D8A4F9495}"/>
          </ac:picMkLst>
        </pc:picChg>
      </pc:sldChg>
      <pc:sldChg chg="addSp delSp modSp mod">
        <pc:chgData name="Fiorella Candia" userId="3355e086-391a-45a1-81e8-ac99a77e42dc" providerId="ADAL" clId="{B6F19A8B-3821-4FF4-970D-8CBD0FC37077}" dt="2026-05-12T14:56:30.149" v="720" actId="1076"/>
        <pc:sldMkLst>
          <pc:docMk/>
          <pc:sldMk cId="2728507590" sldId="2146848390"/>
        </pc:sldMkLst>
        <pc:spChg chg="add del mod">
          <ac:chgData name="Fiorella Candia" userId="3355e086-391a-45a1-81e8-ac99a77e42dc" providerId="ADAL" clId="{B6F19A8B-3821-4FF4-970D-8CBD0FC37077}" dt="2026-05-12T14:56:15.020" v="717" actId="21"/>
          <ac:spMkLst>
            <pc:docMk/>
            <pc:sldMk cId="2728507590" sldId="2146848390"/>
            <ac:spMk id="2" creationId="{FACA2DE9-E9A8-767D-6105-AF61685D6D75}"/>
          </ac:spMkLst>
        </pc:spChg>
        <pc:spChg chg="add mod">
          <ac:chgData name="Fiorella Candia" userId="3355e086-391a-45a1-81e8-ac99a77e42dc" providerId="ADAL" clId="{B6F19A8B-3821-4FF4-970D-8CBD0FC37077}" dt="2026-05-12T14:56:30.149" v="720" actId="1076"/>
          <ac:spMkLst>
            <pc:docMk/>
            <pc:sldMk cId="2728507590" sldId="2146848390"/>
            <ac:spMk id="3" creationId="{310302CC-6A53-75B4-E6DE-A871E9BC1D1C}"/>
          </ac:spMkLst>
        </pc:spChg>
        <pc:spChg chg="mod">
          <ac:chgData name="Fiorella Candia" userId="3355e086-391a-45a1-81e8-ac99a77e42dc" providerId="ADAL" clId="{B6F19A8B-3821-4FF4-970D-8CBD0FC37077}" dt="2026-05-12T14:56:30.149" v="720" actId="1076"/>
          <ac:spMkLst>
            <pc:docMk/>
            <pc:sldMk cId="2728507590" sldId="2146848390"/>
            <ac:spMk id="4" creationId="{6991E50D-A0BC-5410-CF48-C11FA6C8AE9F}"/>
          </ac:spMkLst>
        </pc:spChg>
        <pc:spChg chg="mod">
          <ac:chgData name="Fiorella Candia" userId="3355e086-391a-45a1-81e8-ac99a77e42dc" providerId="ADAL" clId="{B6F19A8B-3821-4FF4-970D-8CBD0FC37077}" dt="2026-05-12T14:56:30.149" v="720" actId="1076"/>
          <ac:spMkLst>
            <pc:docMk/>
            <pc:sldMk cId="2728507590" sldId="2146848390"/>
            <ac:spMk id="13" creationId="{A5FCB497-72C7-1A71-A9DB-92CDA96F134C}"/>
          </ac:spMkLst>
        </pc:spChg>
        <pc:picChg chg="mod">
          <ac:chgData name="Fiorella Candia" userId="3355e086-391a-45a1-81e8-ac99a77e42dc" providerId="ADAL" clId="{B6F19A8B-3821-4FF4-970D-8CBD0FC37077}" dt="2026-05-12T14:56:30.149" v="720" actId="1076"/>
          <ac:picMkLst>
            <pc:docMk/>
            <pc:sldMk cId="2728507590" sldId="2146848390"/>
            <ac:picMk id="9" creationId="{57EC109E-58F4-3B01-60D9-4EB05A9EF9D4}"/>
          </ac:picMkLst>
        </pc:picChg>
      </pc:sldChg>
      <pc:sldChg chg="addSp delSp modSp add mod">
        <pc:chgData name="Fiorella Candia" userId="3355e086-391a-45a1-81e8-ac99a77e42dc" providerId="ADAL" clId="{B6F19A8B-3821-4FF4-970D-8CBD0FC37077}" dt="2026-05-12T13:00:13.547" v="602" actId="1076"/>
        <pc:sldMkLst>
          <pc:docMk/>
          <pc:sldMk cId="2647937450" sldId="2146848391"/>
        </pc:sldMkLst>
        <pc:spChg chg="add mod">
          <ac:chgData name="Fiorella Candia" userId="3355e086-391a-45a1-81e8-ac99a77e42dc" providerId="ADAL" clId="{B6F19A8B-3821-4FF4-970D-8CBD0FC37077}" dt="2026-05-12T12:59:51.568" v="599" actId="1076"/>
          <ac:spMkLst>
            <pc:docMk/>
            <pc:sldMk cId="2647937450" sldId="2146848391"/>
            <ac:spMk id="19" creationId="{1682BFDA-C9BC-7181-CDD2-D6AB8E56112D}"/>
          </ac:spMkLst>
        </pc:spChg>
        <pc:spChg chg="mod">
          <ac:chgData name="Fiorella Candia" userId="3355e086-391a-45a1-81e8-ac99a77e42dc" providerId="ADAL" clId="{B6F19A8B-3821-4FF4-970D-8CBD0FC37077}" dt="2026-05-12T12:59:46.916" v="596" actId="1076"/>
          <ac:spMkLst>
            <pc:docMk/>
            <pc:sldMk cId="2647937450" sldId="2146848391"/>
            <ac:spMk id="28" creationId="{BA234373-C37B-973F-6460-CB32011410CC}"/>
          </ac:spMkLst>
        </pc:spChg>
        <pc:picChg chg="add mod">
          <ac:chgData name="Fiorella Candia" userId="3355e086-391a-45a1-81e8-ac99a77e42dc" providerId="ADAL" clId="{B6F19A8B-3821-4FF4-970D-8CBD0FC37077}" dt="2026-05-12T13:00:13.547" v="602" actId="1076"/>
          <ac:picMkLst>
            <pc:docMk/>
            <pc:sldMk cId="2647937450" sldId="2146848391"/>
            <ac:picMk id="2" creationId="{C2F2E925-ECEF-989F-03C1-74B460A42A26}"/>
          </ac:picMkLst>
        </pc:picChg>
        <pc:picChg chg="add mod">
          <ac:chgData name="Fiorella Candia" userId="3355e086-391a-45a1-81e8-ac99a77e42dc" providerId="ADAL" clId="{B6F19A8B-3821-4FF4-970D-8CBD0FC37077}" dt="2026-05-12T12:59:50.415" v="598" actId="1076"/>
          <ac:picMkLst>
            <pc:docMk/>
            <pc:sldMk cId="2647937450" sldId="2146848391"/>
            <ac:picMk id="3" creationId="{8EE99A9C-D952-8057-01AF-1C2FB4277098}"/>
          </ac:picMkLst>
        </pc:picChg>
        <pc:picChg chg="del">
          <ac:chgData name="Fiorella Candia" userId="3355e086-391a-45a1-81e8-ac99a77e42dc" providerId="ADAL" clId="{B6F19A8B-3821-4FF4-970D-8CBD0FC37077}" dt="2026-05-12T12:53:57.543" v="577" actId="478"/>
          <ac:picMkLst>
            <pc:docMk/>
            <pc:sldMk cId="2647937450" sldId="2146848391"/>
            <ac:picMk id="4" creationId="{74ECA6D2-5D75-9EFE-41C0-1155ED20B663}"/>
          </ac:picMkLst>
        </pc:picChg>
      </pc:sldChg>
      <pc:sldChg chg="addSp delSp modSp add del mod ord">
        <pc:chgData name="Fiorella Candia" userId="3355e086-391a-45a1-81e8-ac99a77e42dc" providerId="ADAL" clId="{B6F19A8B-3821-4FF4-970D-8CBD0FC37077}" dt="2026-05-12T12:46:01.588" v="494" actId="47"/>
        <pc:sldMkLst>
          <pc:docMk/>
          <pc:sldMk cId="1551099925" sldId="2146848392"/>
        </pc:sldMkLst>
      </pc:sldChg>
      <pc:sldChg chg="addSp delSp modSp add mod ord">
        <pc:chgData name="Fiorella Candia" userId="3355e086-391a-45a1-81e8-ac99a77e42dc" providerId="ADAL" clId="{B6F19A8B-3821-4FF4-970D-8CBD0FC37077}" dt="2026-05-12T14:56:19.624" v="719" actId="1076"/>
        <pc:sldMkLst>
          <pc:docMk/>
          <pc:sldMk cId="2110893783" sldId="2146848393"/>
        </pc:sldMkLst>
        <pc:spChg chg="add del mod">
          <ac:chgData name="Fiorella Candia" userId="3355e086-391a-45a1-81e8-ac99a77e42dc" providerId="ADAL" clId="{B6F19A8B-3821-4FF4-970D-8CBD0FC37077}" dt="2026-05-12T14:55:02.869" v="715" actId="478"/>
          <ac:spMkLst>
            <pc:docMk/>
            <pc:sldMk cId="2110893783" sldId="2146848393"/>
            <ac:spMk id="2" creationId="{00427638-2464-1E3A-8541-E33B3BDA8E62}"/>
          </ac:spMkLst>
        </pc:spChg>
        <pc:spChg chg="add del mod">
          <ac:chgData name="Fiorella Candia" userId="3355e086-391a-45a1-81e8-ac99a77e42dc" providerId="ADAL" clId="{B6F19A8B-3821-4FF4-970D-8CBD0FC37077}" dt="2026-05-12T14:56:19.624" v="719" actId="1076"/>
          <ac:spMkLst>
            <pc:docMk/>
            <pc:sldMk cId="2110893783" sldId="2146848393"/>
            <ac:spMk id="3" creationId="{FACA2DE9-E9A8-767D-6105-AF61685D6D75}"/>
          </ac:spMkLst>
        </pc:spChg>
        <pc:spChg chg="mod">
          <ac:chgData name="Fiorella Candia" userId="3355e086-391a-45a1-81e8-ac99a77e42dc" providerId="ADAL" clId="{B6F19A8B-3821-4FF4-970D-8CBD0FC37077}" dt="2026-05-12T14:56:11.537" v="716" actId="1076"/>
          <ac:spMkLst>
            <pc:docMk/>
            <pc:sldMk cId="2110893783" sldId="2146848393"/>
            <ac:spMk id="5" creationId="{F5D43AE4-C2F4-046F-EC51-3DABBB1C9C08}"/>
          </ac:spMkLst>
        </pc:spChg>
      </pc:sldChg>
      <pc:sldChg chg="addSp delSp modSp add mod">
        <pc:chgData name="Fiorella Candia" userId="3355e086-391a-45a1-81e8-ac99a77e42dc" providerId="ADAL" clId="{B6F19A8B-3821-4FF4-970D-8CBD0FC37077}" dt="2026-05-12T14:56:43.001" v="721" actId="1076"/>
        <pc:sldMkLst>
          <pc:docMk/>
          <pc:sldMk cId="432511023" sldId="2146848394"/>
        </pc:sldMkLst>
        <pc:spChg chg="add mod">
          <ac:chgData name="Fiorella Candia" userId="3355e086-391a-45a1-81e8-ac99a77e42dc" providerId="ADAL" clId="{B6F19A8B-3821-4FF4-970D-8CBD0FC37077}" dt="2026-05-12T14:56:43.001" v="721" actId="1076"/>
          <ac:spMkLst>
            <pc:docMk/>
            <pc:sldMk cId="432511023" sldId="2146848394"/>
            <ac:spMk id="2" creationId="{114DCC64-738C-C90D-C622-58C1BABB63E9}"/>
          </ac:spMkLst>
        </pc:spChg>
        <pc:spChg chg="add mod">
          <ac:chgData name="Fiorella Candia" userId="3355e086-391a-45a1-81e8-ac99a77e42dc" providerId="ADAL" clId="{B6F19A8B-3821-4FF4-970D-8CBD0FC37077}" dt="2026-05-12T12:45:01.555" v="483"/>
          <ac:spMkLst>
            <pc:docMk/>
            <pc:sldMk cId="432511023" sldId="2146848394"/>
            <ac:spMk id="4" creationId="{80443669-ADE6-8CD6-5386-8E4E6488511B}"/>
          </ac:spMkLst>
        </pc:spChg>
        <pc:spChg chg="del mod">
          <ac:chgData name="Fiorella Candia" userId="3355e086-391a-45a1-81e8-ac99a77e42dc" providerId="ADAL" clId="{B6F19A8B-3821-4FF4-970D-8CBD0FC37077}" dt="2026-05-12T12:45:22.555" v="486" actId="478"/>
          <ac:spMkLst>
            <pc:docMk/>
            <pc:sldMk cId="432511023" sldId="2146848394"/>
            <ac:spMk id="16" creationId="{04AC6743-09C7-006D-725A-D7B27A8CB1C4}"/>
          </ac:spMkLst>
        </pc:spChg>
        <pc:spChg chg="del">
          <ac:chgData name="Fiorella Candia" userId="3355e086-391a-45a1-81e8-ac99a77e42dc" providerId="ADAL" clId="{B6F19A8B-3821-4FF4-970D-8CBD0FC37077}" dt="2026-05-12T12:44:46.676" v="479" actId="478"/>
          <ac:spMkLst>
            <pc:docMk/>
            <pc:sldMk cId="432511023" sldId="2146848394"/>
            <ac:spMk id="19" creationId="{45EBB9CE-07CC-3859-AA74-A34BFE545231}"/>
          </ac:spMkLst>
        </pc:spChg>
        <pc:spChg chg="mod">
          <ac:chgData name="Fiorella Candia" userId="3355e086-391a-45a1-81e8-ac99a77e42dc" providerId="ADAL" clId="{B6F19A8B-3821-4FF4-970D-8CBD0FC37077}" dt="2026-05-12T14:56:43.001" v="721" actId="1076"/>
          <ac:spMkLst>
            <pc:docMk/>
            <pc:sldMk cId="432511023" sldId="2146848394"/>
            <ac:spMk id="28" creationId="{40014F88-4C89-BA43-3248-55D93CD3111B}"/>
          </ac:spMkLst>
        </pc:spChg>
        <pc:grpChg chg="del">
          <ac:chgData name="Fiorella Candia" userId="3355e086-391a-45a1-81e8-ac99a77e42dc" providerId="ADAL" clId="{B6F19A8B-3821-4FF4-970D-8CBD0FC37077}" dt="2026-05-12T12:44:44.844" v="478" actId="478"/>
          <ac:grpSpMkLst>
            <pc:docMk/>
            <pc:sldMk cId="432511023" sldId="2146848394"/>
            <ac:grpSpMk id="17" creationId="{AAEE7038-1FFC-13A5-4464-78D4FBCA43C7}"/>
          </ac:grpSpMkLst>
        </pc:gr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modificar el estilo de subtítulo del patrón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65A3E-0B42-43D5-B2C3-B655E8E59B9E}" type="datetimeFigureOut">
              <a:rPr lang="es-PY" smtClean="0"/>
              <a:t>19/5/2026</a:t>
            </a:fld>
            <a:endParaRPr lang="es-P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07CA6-C3F5-4E62-9CED-5BB9F4867D7E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19408010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65A3E-0B42-43D5-B2C3-B655E8E59B9E}" type="datetimeFigureOut">
              <a:rPr lang="es-PY" smtClean="0"/>
              <a:t>19/5/2026</a:t>
            </a:fld>
            <a:endParaRPr lang="es-P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07CA6-C3F5-4E62-9CED-5BB9F4867D7E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22921380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65A3E-0B42-43D5-B2C3-B655E8E59B9E}" type="datetimeFigureOut">
              <a:rPr lang="es-PY" smtClean="0"/>
              <a:t>19/5/2026</a:t>
            </a:fld>
            <a:endParaRPr lang="es-P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07CA6-C3F5-4E62-9CED-5BB9F4867D7E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17824350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65A3E-0B42-43D5-B2C3-B655E8E59B9E}" type="datetimeFigureOut">
              <a:rPr lang="es-PY" smtClean="0"/>
              <a:t>19/5/2026</a:t>
            </a:fld>
            <a:endParaRPr lang="es-P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07CA6-C3F5-4E62-9CED-5BB9F4867D7E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35874447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65A3E-0B42-43D5-B2C3-B655E8E59B9E}" type="datetimeFigureOut">
              <a:rPr lang="es-PY" smtClean="0"/>
              <a:t>19/5/2026</a:t>
            </a:fld>
            <a:endParaRPr lang="es-P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07CA6-C3F5-4E62-9CED-5BB9F4867D7E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4495190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65A3E-0B42-43D5-B2C3-B655E8E59B9E}" type="datetimeFigureOut">
              <a:rPr lang="es-PY" smtClean="0"/>
              <a:t>19/5/2026</a:t>
            </a:fld>
            <a:endParaRPr lang="es-P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07CA6-C3F5-4E62-9CED-5BB9F4867D7E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16279490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65A3E-0B42-43D5-B2C3-B655E8E59B9E}" type="datetimeFigureOut">
              <a:rPr lang="es-PY" smtClean="0"/>
              <a:t>19/5/2026</a:t>
            </a:fld>
            <a:endParaRPr lang="es-PY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07CA6-C3F5-4E62-9CED-5BB9F4867D7E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2966970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65A3E-0B42-43D5-B2C3-B655E8E59B9E}" type="datetimeFigureOut">
              <a:rPr lang="es-PY" smtClean="0"/>
              <a:t>19/5/2026</a:t>
            </a:fld>
            <a:endParaRPr lang="es-P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07CA6-C3F5-4E62-9CED-5BB9F4867D7E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42806741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65A3E-0B42-43D5-B2C3-B655E8E59B9E}" type="datetimeFigureOut">
              <a:rPr lang="es-PY" smtClean="0"/>
              <a:t>19/5/2026</a:t>
            </a:fld>
            <a:endParaRPr lang="es-PY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07CA6-C3F5-4E62-9CED-5BB9F4867D7E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15630368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65A3E-0B42-43D5-B2C3-B655E8E59B9E}" type="datetimeFigureOut">
              <a:rPr lang="es-PY" smtClean="0"/>
              <a:t>19/5/2026</a:t>
            </a:fld>
            <a:endParaRPr lang="es-P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07CA6-C3F5-4E62-9CED-5BB9F4867D7E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670908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65A3E-0B42-43D5-B2C3-B655E8E59B9E}" type="datetimeFigureOut">
              <a:rPr lang="es-PY" smtClean="0"/>
              <a:t>19/5/2026</a:t>
            </a:fld>
            <a:endParaRPr lang="es-P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07CA6-C3F5-4E62-9CED-5BB9F4867D7E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31603778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7A65A3E-0B42-43D5-B2C3-B655E8E59B9E}" type="datetimeFigureOut">
              <a:rPr lang="es-PY" smtClean="0"/>
              <a:t>19/5/2026</a:t>
            </a:fld>
            <a:endParaRPr lang="es-P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P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6607CA6-C3F5-4E62-9CED-5BB9F4867D7E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3214716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451006EC-2EC2-AB90-72A5-130F566F97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710"/>
          <a:stretch>
            <a:fillRect/>
          </a:stretch>
        </p:blipFill>
        <p:spPr>
          <a:xfrm>
            <a:off x="1" y="1338102"/>
            <a:ext cx="6857999" cy="6467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3712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286ABC-C999-39BE-451E-AABCDBA081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6991E50D-A0BC-5410-CF48-C11FA6C8AE9F}"/>
              </a:ext>
            </a:extLst>
          </p:cNvPr>
          <p:cNvSpPr txBox="1"/>
          <p:nvPr/>
        </p:nvSpPr>
        <p:spPr>
          <a:xfrm>
            <a:off x="877384" y="1798897"/>
            <a:ext cx="5152002" cy="20745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es-MX" sz="2800" b="1" kern="10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Licenciatura en Comercio Internacional</a:t>
            </a:r>
          </a:p>
          <a:p>
            <a:pPr algn="ctr">
              <a:lnSpc>
                <a:spcPct val="107000"/>
              </a:lnSpc>
              <a:spcAft>
                <a:spcPts val="600"/>
              </a:spcAft>
            </a:pPr>
            <a:endParaRPr lang="es-PY" sz="2800" kern="10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600"/>
              </a:spcAft>
            </a:pPr>
            <a:endParaRPr lang="es-PY" sz="2800" kern="10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57EC109E-58F4-3B01-60D9-4EB05A9EF9D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4866"/>
          <a:stretch>
            <a:fillRect/>
          </a:stretch>
        </p:blipFill>
        <p:spPr>
          <a:xfrm>
            <a:off x="2648586" y="3021604"/>
            <a:ext cx="1369757" cy="659247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A5FCB497-72C7-1A71-A9DB-92CDA96F134C}"/>
              </a:ext>
            </a:extLst>
          </p:cNvPr>
          <p:cNvSpPr txBox="1"/>
          <p:nvPr/>
        </p:nvSpPr>
        <p:spPr>
          <a:xfrm>
            <a:off x="1618964" y="3873439"/>
            <a:ext cx="3429000" cy="4103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es-MX" sz="2000" b="1" kern="10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Duración: 4 años</a:t>
            </a:r>
          </a:p>
        </p:txBody>
      </p:sp>
    </p:spTree>
    <p:extLst>
      <p:ext uri="{BB962C8B-B14F-4D97-AF65-F5344CB8AC3E}">
        <p14:creationId xmlns:p14="http://schemas.microsoft.com/office/powerpoint/2010/main" val="27285075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612AAE-4F05-7C38-4BCF-64A0438BF2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F5D43AE4-C2F4-046F-EC51-3DABBB1C9C08}"/>
              </a:ext>
            </a:extLst>
          </p:cNvPr>
          <p:cNvSpPr txBox="1"/>
          <p:nvPr/>
        </p:nvSpPr>
        <p:spPr>
          <a:xfrm>
            <a:off x="358253" y="4775945"/>
            <a:ext cx="6141493" cy="37966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es-MX" sz="2000" b="1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Áreas de empleabilidad</a:t>
            </a:r>
            <a:endParaRPr lang="es-PY" sz="2000" b="1" kern="10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s-MX" sz="1200" kern="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 profesional de Comercio Internacional puede desempeñarse en puestos ejecutivos relacionados al comercio internacional.</a:t>
            </a: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s-MX" sz="1200" kern="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 el sector público puede desarrollar actividades relacionadas a la gestión aduanera, a la planificación, operación y promoción del comercio exterior, asesorar en temas de política arancelaria de la estructura administrativa.</a:t>
            </a: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s-MX" sz="1200" kern="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 el sector privado, puede desempeñarse en cargos gerenciales y ejecutivos relacionados a la planificación, operación, consultoría y promoción de transacciones aduaneras que incluyan trámites, tráfico, logística y financiamiento para la importación y exportación de mercancías. Asesor y consultor en temas relacionados al comercio internacional. </a:t>
            </a: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s-MX" sz="1200" kern="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Emprender su propio negocio.</a:t>
            </a: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s-MX" sz="1200" kern="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Ejecutivo en organizaciones nacionales e internacionales, en áreas relacionadas a la gestión aduanera.</a:t>
            </a: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s-MX" sz="1200" kern="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Ejecutivo en las áreas internacionales de organizaciones financieras.</a:t>
            </a: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s-MX" sz="1200" kern="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Gerente en empresas comercializadoras que operan a nivel nacional e internacional</a:t>
            </a:r>
            <a:endParaRPr lang="es-PY" sz="1200" kern="10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FACA2DE9-E9A8-767D-6105-AF61685D6D75}"/>
              </a:ext>
            </a:extLst>
          </p:cNvPr>
          <p:cNvSpPr txBox="1"/>
          <p:nvPr/>
        </p:nvSpPr>
        <p:spPr>
          <a:xfrm>
            <a:off x="261898" y="1179004"/>
            <a:ext cx="6237848" cy="20708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es-MX" sz="2000" b="1" kern="10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PERFIL DE EGRESO</a:t>
            </a:r>
            <a:endParaRPr lang="es-PY" sz="2000" kern="10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s-MX" sz="1200" ker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 Licenciado en Comercio Internacional, egresado de la Universidad Americana, es un profesional con una sólida formación académica, habilidades de negociación y conocimiento de negocios internacionales en las áreas de importación, exportación y logística.  Está capacitado para asesorar e investigar sobre los aspectos de una gestión eficiente en las operaciones de comercio internacional y negociar convenios internacionales en su área, dotado de espíritu innovador y marcado liderazgo, para responder con soluciones adecuadas a las necesidades de los mercados externos. Es capaz de demostrar actitud de responsabilidad social participando en los emprendimientos de solidaridad humana en el entorno.</a:t>
            </a:r>
          </a:p>
        </p:txBody>
      </p:sp>
    </p:spTree>
    <p:extLst>
      <p:ext uri="{BB962C8B-B14F-4D97-AF65-F5344CB8AC3E}">
        <p14:creationId xmlns:p14="http://schemas.microsoft.com/office/powerpoint/2010/main" val="21108937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9E6B1C-CB84-CF76-D7D2-65A60C49F1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310302CC-6A53-75B4-E6DE-A871E9BC1D1C}"/>
              </a:ext>
            </a:extLst>
          </p:cNvPr>
          <p:cNvSpPr txBox="1"/>
          <p:nvPr/>
        </p:nvSpPr>
        <p:spPr>
          <a:xfrm>
            <a:off x="399714" y="621054"/>
            <a:ext cx="6058572" cy="222471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es-MX" sz="2000" b="1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Plan de Estudios </a:t>
            </a:r>
            <a:endParaRPr lang="es-PY" sz="2000" kern="10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s-MX" sz="1200" kern="0" dirty="0">
                <a:solidFill>
                  <a:srgbClr val="000000"/>
                </a:solidFill>
                <a:latin typeface="Calibri"/>
                <a:ea typeface="Times New Roman" panose="02020603050405020304" pitchFamily="18" charset="0"/>
                <a:cs typeface="Times New Roman"/>
              </a:rPr>
              <a:t>Demostrar habilidades, actitudes gerenciales y ejecutivas, para brindar soluciones integrales en el ámbito aduanero. </a:t>
            </a: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s-MX" sz="1200" kern="0" dirty="0">
                <a:solidFill>
                  <a:srgbClr val="000000"/>
                </a:solidFill>
                <a:latin typeface="Calibri"/>
                <a:ea typeface="Times New Roman" panose="02020603050405020304" pitchFamily="18" charset="0"/>
                <a:cs typeface="Times New Roman"/>
              </a:rPr>
              <a:t>Resolver los problemas suscitados en el desarrollo del comercio internacional, con conocimiento del ambiente económico mundial y de los factores que influyen en el desarrollo de los negocios que coadyuven en el movimiento internacional de las mercancías y propicien la apertura de nuevos mercados. </a:t>
            </a:r>
            <a:endParaRPr lang="es-MX" dirty="0"/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s-MX" sz="1200" kern="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Promover colaboraciones y alianzas que impulsen el crecimiento del Comercio Internacional, en el contexto de la economía global.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76C814F1-2251-104E-EEC3-62AF1663A345}"/>
              </a:ext>
            </a:extLst>
          </p:cNvPr>
          <p:cNvSpPr txBox="1"/>
          <p:nvPr/>
        </p:nvSpPr>
        <p:spPr>
          <a:xfrm>
            <a:off x="399714" y="2986567"/>
            <a:ext cx="6058572" cy="68749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es-MX" sz="2000" b="1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DIRECTOR DE CARRERA</a:t>
            </a:r>
            <a:endParaRPr lang="es-PY" sz="2000" kern="10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s-MX" sz="1200" kern="0" dirty="0">
                <a:solidFill>
                  <a:srgbClr val="000000"/>
                </a:solidFill>
                <a:latin typeface="Calibri"/>
                <a:ea typeface="Times New Roman" panose="02020603050405020304" pitchFamily="18" charset="0"/>
                <a:cs typeface="Times New Roman"/>
              </a:rPr>
              <a:t>Dante Vega</a:t>
            </a:r>
            <a:endParaRPr lang="es-MX" sz="1200" kern="0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22830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AE73BE-C528-13DF-3C04-8DD9E1412C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uadroTexto 10">
            <a:extLst>
              <a:ext uri="{FF2B5EF4-FFF2-40B4-BE49-F238E27FC236}">
                <a16:creationId xmlns:a16="http://schemas.microsoft.com/office/drawing/2014/main" id="{4D14A7AA-0DCB-E2E0-656C-536467A4D6A5}"/>
              </a:ext>
            </a:extLst>
          </p:cNvPr>
          <p:cNvSpPr txBox="1"/>
          <p:nvPr/>
        </p:nvSpPr>
        <p:spPr>
          <a:xfrm>
            <a:off x="319020" y="1055915"/>
            <a:ext cx="6485512" cy="6799090"/>
          </a:xfrm>
          <a:prstGeom prst="rect">
            <a:avLst/>
          </a:prstGeom>
          <a:noFill/>
        </p:spPr>
        <p:txBody>
          <a:bodyPr wrap="square" numCol="2">
            <a:spAutoFit/>
          </a:bodyPr>
          <a:lstStyle/>
          <a:p>
            <a:r>
              <a:rPr lang="es-MX" sz="1200" b="1"/>
              <a:t>1° año</a:t>
            </a:r>
          </a:p>
          <a:p>
            <a:r>
              <a:rPr lang="es-MX" sz="1200"/>
              <a:t>Administración General</a:t>
            </a:r>
          </a:p>
          <a:p>
            <a:r>
              <a:rPr lang="es-MX" sz="1200"/>
              <a:t>Comercio Exterior</a:t>
            </a:r>
          </a:p>
          <a:p>
            <a:r>
              <a:rPr lang="es-MX" sz="1200"/>
              <a:t>Contabilidad General</a:t>
            </a:r>
          </a:p>
          <a:p>
            <a:r>
              <a:rPr lang="es-MX" sz="1200"/>
              <a:t>Habilidades comunicacionales I </a:t>
            </a:r>
          </a:p>
          <a:p>
            <a:r>
              <a:rPr lang="es-MX" sz="1200"/>
              <a:t>Herramientas Matemáticas I</a:t>
            </a:r>
          </a:p>
          <a:p>
            <a:r>
              <a:rPr lang="es-MX" sz="1200"/>
              <a:t>Comportamiento Organizacional</a:t>
            </a:r>
          </a:p>
          <a:p>
            <a:r>
              <a:rPr lang="es-MX" sz="1200"/>
              <a:t>Derecho de la Empresa</a:t>
            </a:r>
          </a:p>
          <a:p>
            <a:r>
              <a:rPr lang="es-MX" sz="1200"/>
              <a:t>Habilidades comunicacionales II </a:t>
            </a:r>
          </a:p>
          <a:p>
            <a:r>
              <a:rPr lang="es-MX" sz="1200"/>
              <a:t>Matemática Financiera</a:t>
            </a:r>
          </a:p>
          <a:p>
            <a:r>
              <a:rPr lang="es-MX" sz="1200"/>
              <a:t>Teoría Económica</a:t>
            </a:r>
          </a:p>
          <a:p>
            <a:endParaRPr lang="es-MX" sz="1200"/>
          </a:p>
          <a:p>
            <a:r>
              <a:rPr lang="es-MX" sz="1200" b="1"/>
              <a:t>2° año</a:t>
            </a:r>
          </a:p>
          <a:p>
            <a:r>
              <a:rPr lang="es-MX" sz="1200"/>
              <a:t>Derecho Comercial Exterior y Tributario</a:t>
            </a:r>
          </a:p>
          <a:p>
            <a:r>
              <a:rPr lang="es-MX" sz="1200"/>
              <a:t>Ética y Responsabilidad Social</a:t>
            </a:r>
          </a:p>
          <a:p>
            <a:r>
              <a:rPr lang="es-MX" sz="1200"/>
              <a:t>Legislación y Políticas Aduaneras</a:t>
            </a:r>
          </a:p>
          <a:p>
            <a:r>
              <a:rPr lang="es-MX" sz="1200"/>
              <a:t>Liderazgo y Comunicación efectiva</a:t>
            </a:r>
          </a:p>
          <a:p>
            <a:r>
              <a:rPr lang="es-MX" sz="1200"/>
              <a:t>Microeconomía</a:t>
            </a:r>
          </a:p>
          <a:p>
            <a:r>
              <a:rPr lang="es-MX" sz="1200"/>
              <a:t>Emprendimiento e Innovación</a:t>
            </a:r>
          </a:p>
          <a:p>
            <a:r>
              <a:rPr lang="es-MX" sz="1200"/>
              <a:t>Estadística</a:t>
            </a:r>
          </a:p>
          <a:p>
            <a:r>
              <a:rPr lang="es-MX" sz="1200"/>
              <a:t>Macroeconomía</a:t>
            </a:r>
          </a:p>
          <a:p>
            <a:r>
              <a:rPr lang="es-MX" sz="1200"/>
              <a:t>Marketing General</a:t>
            </a:r>
          </a:p>
          <a:p>
            <a:r>
              <a:rPr lang="es-MX" sz="1200"/>
              <a:t>Negociaciones y Relaciones Internacionales</a:t>
            </a:r>
          </a:p>
          <a:p>
            <a:endParaRPr lang="es-MX" sz="1200"/>
          </a:p>
          <a:p>
            <a:r>
              <a:rPr lang="es-MX" sz="1200" b="1"/>
              <a:t>3° año</a:t>
            </a:r>
          </a:p>
          <a:p>
            <a:r>
              <a:rPr lang="es-MX" sz="1200"/>
              <a:t>Contratos Internacionales y Negociaciones Comerciales</a:t>
            </a:r>
          </a:p>
          <a:p>
            <a:r>
              <a:rPr lang="es-MX" sz="1200"/>
              <a:t>Internacionalización de las Empresas</a:t>
            </a:r>
          </a:p>
          <a:p>
            <a:r>
              <a:rPr lang="es-MX" sz="1200"/>
              <a:t>Seguros Internacionales</a:t>
            </a:r>
          </a:p>
          <a:p>
            <a:r>
              <a:rPr lang="es-MX" sz="1200"/>
              <a:t>Metodología de la Investigación</a:t>
            </a:r>
          </a:p>
          <a:p>
            <a:r>
              <a:rPr lang="es-MX" sz="1200"/>
              <a:t>Optativo I</a:t>
            </a:r>
          </a:p>
          <a:p>
            <a:r>
              <a:rPr lang="es-MX" sz="1200"/>
              <a:t>Costos, Precios y Cotizaciones</a:t>
            </a:r>
          </a:p>
          <a:p>
            <a:r>
              <a:rPr lang="es-MX" sz="1200"/>
              <a:t>E-</a:t>
            </a:r>
            <a:r>
              <a:rPr lang="es-MX" sz="1200" err="1"/>
              <a:t>commerce</a:t>
            </a:r>
            <a:r>
              <a:rPr lang="es-MX" sz="1200"/>
              <a:t> </a:t>
            </a:r>
          </a:p>
          <a:p>
            <a:r>
              <a:rPr lang="es-MX" sz="1200"/>
              <a:t>Investigación de mercados</a:t>
            </a:r>
          </a:p>
          <a:p>
            <a:r>
              <a:rPr lang="es-MX" sz="1200"/>
              <a:t>Operación de Importación</a:t>
            </a:r>
          </a:p>
          <a:p>
            <a:r>
              <a:rPr lang="es-MX" sz="1200"/>
              <a:t>Optativo II</a:t>
            </a:r>
          </a:p>
          <a:p>
            <a:r>
              <a:rPr lang="es-MX" sz="1200" b="1"/>
              <a:t>4° año</a:t>
            </a:r>
          </a:p>
          <a:p>
            <a:r>
              <a:rPr lang="es-MX" sz="1200"/>
              <a:t>Gestión y Práctica Aduanera</a:t>
            </a:r>
          </a:p>
          <a:p>
            <a:r>
              <a:rPr lang="es-MX" sz="1200"/>
              <a:t>Finanzas Empresariales</a:t>
            </a:r>
          </a:p>
          <a:p>
            <a:r>
              <a:rPr lang="es-MX" sz="1200"/>
              <a:t>Marca Personal</a:t>
            </a:r>
          </a:p>
          <a:p>
            <a:r>
              <a:rPr lang="es-MX" sz="1200"/>
              <a:t>Operación de Exportación</a:t>
            </a:r>
          </a:p>
          <a:p>
            <a:r>
              <a:rPr lang="es-MX" sz="1200"/>
              <a:t>Optativo III</a:t>
            </a:r>
          </a:p>
          <a:p>
            <a:r>
              <a:rPr lang="es-MX" sz="1200"/>
              <a:t>Casos Prácticos de Comercio Internacional</a:t>
            </a:r>
          </a:p>
          <a:p>
            <a:r>
              <a:rPr lang="es-MX" sz="1200"/>
              <a:t>Finanzas Internacionales</a:t>
            </a:r>
          </a:p>
          <a:p>
            <a:r>
              <a:rPr lang="es-MX" sz="1200"/>
              <a:t>Logística Internacional</a:t>
            </a:r>
          </a:p>
          <a:p>
            <a:r>
              <a:rPr lang="es-MX" sz="1200"/>
              <a:t>Optativo IV</a:t>
            </a:r>
          </a:p>
          <a:p>
            <a:r>
              <a:rPr lang="es-MX" sz="1200"/>
              <a:t>Plan de Negocios</a:t>
            </a:r>
          </a:p>
          <a:p>
            <a:endParaRPr lang="es-MX" sz="1200"/>
          </a:p>
          <a:p>
            <a:endParaRPr lang="es-MX" sz="1200" b="1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63C159F4-A934-9423-C3A1-466489A16B0E}"/>
              </a:ext>
            </a:extLst>
          </p:cNvPr>
          <p:cNvSpPr txBox="1"/>
          <p:nvPr/>
        </p:nvSpPr>
        <p:spPr>
          <a:xfrm>
            <a:off x="2078459" y="421645"/>
            <a:ext cx="6485512" cy="400110"/>
          </a:xfrm>
          <a:prstGeom prst="rect">
            <a:avLst/>
          </a:prstGeom>
          <a:noFill/>
        </p:spPr>
        <p:txBody>
          <a:bodyPr wrap="square" numCol="2">
            <a:spAutoFit/>
          </a:bodyPr>
          <a:lstStyle/>
          <a:p>
            <a:r>
              <a:rPr lang="es-MX" sz="2000" b="1"/>
              <a:t>MALLA CURRICULAR</a:t>
            </a:r>
            <a:endParaRPr lang="es-MX" sz="2000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071CF35B-B666-9B65-8D2E-B64DAC272441}"/>
              </a:ext>
            </a:extLst>
          </p:cNvPr>
          <p:cNvSpPr/>
          <p:nvPr/>
        </p:nvSpPr>
        <p:spPr>
          <a:xfrm>
            <a:off x="3562317" y="6812702"/>
            <a:ext cx="2833883" cy="165559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s-MX" sz="1200" b="1"/>
              <a:t>Requisitos de egreso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s-PY" sz="1200">
                <a:ea typeface="Calibri" panose="020F0502020204030204" pitchFamily="34" charset="0"/>
                <a:cs typeface="Calibri" panose="020F0502020204030204" pitchFamily="34" charset="0"/>
              </a:rPr>
              <a:t>Idiomas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s-PY" sz="1200">
                <a:ea typeface="Calibri" panose="020F0502020204030204" pitchFamily="34" charset="0"/>
                <a:cs typeface="Calibri" panose="020F0502020204030204" pitchFamily="34" charset="0"/>
              </a:rPr>
              <a:t>Computación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PY" sz="1200">
                <a:ea typeface="Calibri"/>
                <a:cs typeface="Calibri"/>
              </a:rPr>
              <a:t>Proyecto final         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s-PY" sz="1200">
                <a:ea typeface="Calibri" panose="020F0502020204030204" pitchFamily="34" charset="0"/>
                <a:cs typeface="Calibri" panose="020F0502020204030204" pitchFamily="34" charset="0"/>
              </a:rPr>
              <a:t>Práctica Profesional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s-PY" sz="1200">
                <a:ea typeface="Calibri" panose="020F0502020204030204" pitchFamily="34" charset="0"/>
                <a:cs typeface="Calibri" panose="020F0502020204030204" pitchFamily="34" charset="0"/>
              </a:rPr>
              <a:t>Actividades de Extensión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s-PY" sz="1200">
                <a:ea typeface="Calibri" panose="020F0502020204030204" pitchFamily="34" charset="0"/>
                <a:cs typeface="Calibri" panose="020F0502020204030204" pitchFamily="34" charset="0"/>
              </a:rPr>
              <a:t>Actividades de Investigación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239B112C-B9C4-20A5-7DC7-956D28FBA642}"/>
              </a:ext>
            </a:extLst>
          </p:cNvPr>
          <p:cNvSpPr/>
          <p:nvPr/>
        </p:nvSpPr>
        <p:spPr>
          <a:xfrm>
            <a:off x="3561776" y="3380785"/>
            <a:ext cx="2834425" cy="324764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1200" b="1"/>
              <a:t>Materias Optativas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200"/>
              <a:t>Big data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200" err="1"/>
              <a:t>Blockchain</a:t>
            </a:r>
            <a:r>
              <a:rPr lang="es-MX" sz="1200"/>
              <a:t> y el enfoque corporativo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200"/>
              <a:t>Business </a:t>
            </a:r>
            <a:r>
              <a:rPr lang="es-MX" sz="1200" err="1"/>
              <a:t>intelligence</a:t>
            </a:r>
            <a:r>
              <a:rPr lang="es-MX" sz="1200"/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200"/>
              <a:t>Cadena de suministros: logística global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200"/>
              <a:t>Desarrollo de pymes y gestión de empresas familiares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200"/>
              <a:t>Desarrollo sustentable y globalización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200"/>
              <a:t>Economía internacional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200"/>
              <a:t>Marketing digital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200"/>
              <a:t>Marketing institucional y política corporativa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200"/>
              <a:t>Marketing internacional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200"/>
              <a:t>Negociaciones y relaciones internacionales</a:t>
            </a:r>
          </a:p>
        </p:txBody>
      </p:sp>
    </p:spTree>
    <p:extLst>
      <p:ext uri="{BB962C8B-B14F-4D97-AF65-F5344CB8AC3E}">
        <p14:creationId xmlns:p14="http://schemas.microsoft.com/office/powerpoint/2010/main" val="380922810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Tema de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538</Words>
  <Application>Microsoft Office PowerPoint</Application>
  <PresentationFormat>Carta (216 x 279 mm)</PresentationFormat>
  <Paragraphs>84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10" baseType="lpstr">
      <vt:lpstr>Aptos</vt:lpstr>
      <vt:lpstr>Aptos Display</vt:lpstr>
      <vt:lpstr>Arial</vt:lpstr>
      <vt:lpstr>Calibri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Fiorella Candia</dc:creator>
  <cp:lastModifiedBy>Rebeca Bracho</cp:lastModifiedBy>
  <cp:revision>3</cp:revision>
  <dcterms:created xsi:type="dcterms:W3CDTF">2026-05-11T16:53:52Z</dcterms:created>
  <dcterms:modified xsi:type="dcterms:W3CDTF">2026-05-19T12:34:09Z</dcterms:modified>
</cp:coreProperties>
</file>